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2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B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061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88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425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4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544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29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217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55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683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8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B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1194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B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smtClean="0"/>
              <a:t>Click to edit Master text styles</a:t>
            </a:r>
          </a:p>
          <a:p>
            <a:pPr lvl="1"/>
            <a:r>
              <a:rPr lang="nl-BE" smtClean="0"/>
              <a:t>Second level</a:t>
            </a:r>
          </a:p>
          <a:p>
            <a:pPr lvl="2"/>
            <a:r>
              <a:rPr lang="nl-BE" smtClean="0"/>
              <a:t>Third level</a:t>
            </a:r>
          </a:p>
          <a:p>
            <a:pPr lvl="3"/>
            <a:r>
              <a:rPr lang="nl-BE" smtClean="0"/>
              <a:t>Fourth level</a:t>
            </a:r>
          </a:p>
          <a:p>
            <a:pPr lvl="4"/>
            <a:r>
              <a:rPr lang="nl-B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16FA3E-E20F-364D-BA54-A20EC09B730E}" type="datetimeFigureOut">
              <a:rPr lang="en-US" smtClean="0"/>
              <a:t>26/07/13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C61D-45FF-954A-80FB-D32620664A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970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61475"/>
            <a:ext cx="9144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</a:rPr>
              <a:t>Waar komen jullie toch vandaan?</a:t>
            </a:r>
          </a:p>
          <a:p>
            <a:r>
              <a:rPr lang="en-US" sz="4000" dirty="0">
                <a:solidFill>
                  <a:schemeClr val="bg1"/>
                </a:solidFill>
              </a:rPr>
              <a:t>In d'Ardennen </a:t>
            </a:r>
            <a:r>
              <a:rPr lang="en-US" sz="4000" dirty="0" err="1" smtClean="0">
                <a:solidFill>
                  <a:schemeClr val="bg1"/>
                </a:solidFill>
              </a:rPr>
              <a:t>waar</a:t>
            </a:r>
            <a:r>
              <a:rPr lang="en-US" sz="4000" dirty="0" smtClean="0">
                <a:solidFill>
                  <a:schemeClr val="bg1"/>
                </a:solidFill>
              </a:rPr>
              <a:t> </a:t>
            </a:r>
            <a:r>
              <a:rPr lang="en-US" sz="4000" dirty="0">
                <a:solidFill>
                  <a:schemeClr val="bg1"/>
                </a:solidFill>
              </a:rPr>
              <a:t>de </a:t>
            </a:r>
            <a:r>
              <a:rPr lang="en-US" sz="4000" dirty="0" err="1">
                <a:solidFill>
                  <a:schemeClr val="bg1"/>
                </a:solidFill>
              </a:rPr>
              <a:t>smurfen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bestaan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Wat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hebben</a:t>
            </a:r>
            <a:r>
              <a:rPr lang="en-US" sz="4000" dirty="0">
                <a:solidFill>
                  <a:schemeClr val="bg1"/>
                </a:solidFill>
              </a:rPr>
              <a:t> jullie </a:t>
            </a:r>
            <a:r>
              <a:rPr lang="en-US" sz="4000" dirty="0" err="1">
                <a:solidFill>
                  <a:schemeClr val="bg1"/>
                </a:solidFill>
              </a:rPr>
              <a:t>daar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gedaan</a:t>
            </a:r>
            <a:r>
              <a:rPr lang="en-US" sz="4000" dirty="0">
                <a:solidFill>
                  <a:schemeClr val="bg1"/>
                </a:solidFill>
              </a:rPr>
              <a:t>?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Wij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zijn</a:t>
            </a:r>
            <a:r>
              <a:rPr lang="en-US" sz="4000" dirty="0">
                <a:solidFill>
                  <a:schemeClr val="bg1"/>
                </a:solidFill>
              </a:rPr>
              <a:t> op </a:t>
            </a:r>
            <a:r>
              <a:rPr lang="en-US" sz="4000" dirty="0" err="1">
                <a:solidFill>
                  <a:schemeClr val="bg1"/>
                </a:solidFill>
              </a:rPr>
              <a:t>onze</a:t>
            </a:r>
            <a:r>
              <a:rPr lang="en-US" sz="4000" dirty="0">
                <a:solidFill>
                  <a:schemeClr val="bg1"/>
                </a:solidFill>
              </a:rPr>
              <a:t> kop </a:t>
            </a:r>
            <a:r>
              <a:rPr lang="en-US" sz="4000" dirty="0" err="1">
                <a:solidFill>
                  <a:schemeClr val="bg1"/>
                </a:solidFill>
              </a:rPr>
              <a:t>gaan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staan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Toen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werd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grote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smurf</a:t>
            </a:r>
            <a:r>
              <a:rPr lang="en-US" sz="4000" dirty="0">
                <a:solidFill>
                  <a:schemeClr val="bg1"/>
                </a:solidFill>
              </a:rPr>
              <a:t> heel boos</a:t>
            </a:r>
          </a:p>
          <a:p>
            <a:r>
              <a:rPr lang="en-US" sz="4000" dirty="0" err="1">
                <a:solidFill>
                  <a:schemeClr val="bg1"/>
                </a:solidFill>
              </a:rPr>
              <a:t>Wij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wisten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 smtClean="0">
                <a:solidFill>
                  <a:schemeClr val="bg1"/>
                </a:solidFill>
              </a:rPr>
              <a:t>dan</a:t>
            </a:r>
            <a:r>
              <a:rPr lang="en-US" sz="4000" dirty="0" smtClean="0">
                <a:solidFill>
                  <a:schemeClr val="bg1"/>
                </a:solidFill>
              </a:rPr>
              <a:t>: </a:t>
            </a:r>
            <a:r>
              <a:rPr lang="en-US" sz="4000" dirty="0" err="1">
                <a:solidFill>
                  <a:schemeClr val="bg1"/>
                </a:solidFill>
              </a:rPr>
              <a:t>er</a:t>
            </a:r>
            <a:r>
              <a:rPr lang="en-US" sz="4000" dirty="0">
                <a:solidFill>
                  <a:schemeClr val="bg1"/>
                </a:solidFill>
              </a:rPr>
              <a:t> is </a:t>
            </a:r>
            <a:r>
              <a:rPr lang="en-US" sz="4000" dirty="0" err="1">
                <a:solidFill>
                  <a:schemeClr val="bg1"/>
                </a:solidFill>
              </a:rPr>
              <a:t>iets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smtClean="0">
                <a:solidFill>
                  <a:schemeClr val="bg1"/>
                </a:solidFill>
              </a:rPr>
              <a:t>loos!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 err="1">
                <a:solidFill>
                  <a:schemeClr val="bg1"/>
                </a:solidFill>
              </a:rPr>
              <a:t>Wij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gingen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een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fopdrank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maken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sz="4000" dirty="0">
                <a:solidFill>
                  <a:schemeClr val="bg1"/>
                </a:solidFill>
              </a:rPr>
              <a:t>Maar </a:t>
            </a:r>
            <a:r>
              <a:rPr lang="en-US" sz="4000" dirty="0" err="1">
                <a:solidFill>
                  <a:schemeClr val="bg1"/>
                </a:solidFill>
              </a:rPr>
              <a:t>daar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moest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hij</a:t>
            </a:r>
            <a:r>
              <a:rPr lang="en-US" sz="4000" dirty="0">
                <a:solidFill>
                  <a:schemeClr val="bg1"/>
                </a:solidFill>
              </a:rPr>
              <a:t> toch van </a:t>
            </a:r>
            <a:r>
              <a:rPr lang="en-US" sz="4000" dirty="0" err="1">
                <a:solidFill>
                  <a:schemeClr val="bg1"/>
                </a:solidFill>
              </a:rPr>
              <a:t>braken</a:t>
            </a:r>
            <a:endParaRPr lang="en-US" sz="4000" dirty="0">
              <a:solidFill>
                <a:schemeClr val="bg1"/>
              </a:solidFill>
            </a:endParaRPr>
          </a:p>
          <a:p>
            <a:r>
              <a:rPr lang="en-US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7746920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67895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FFFFFF"/>
                </a:solidFill>
              </a:rPr>
              <a:t>Gargamel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kwam</a:t>
            </a:r>
            <a:r>
              <a:rPr lang="en-US" sz="4400" dirty="0">
                <a:solidFill>
                  <a:srgbClr val="FFFFFF"/>
                </a:solidFill>
              </a:rPr>
              <a:t> op </a:t>
            </a:r>
            <a:r>
              <a:rPr lang="en-US" sz="4400" dirty="0" err="1">
                <a:solidFill>
                  <a:srgbClr val="FFFFFF"/>
                </a:solidFill>
              </a:rPr>
              <a:t>bezoek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Ons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smurfin</a:t>
            </a:r>
            <a:r>
              <a:rPr lang="en-US" sz="4400" dirty="0">
                <a:solidFill>
                  <a:srgbClr val="FFFFFF"/>
                </a:solidFill>
              </a:rPr>
              <a:t> was </a:t>
            </a:r>
            <a:r>
              <a:rPr lang="en-US" sz="4400" dirty="0" err="1">
                <a:solidFill>
                  <a:srgbClr val="FFFFFF"/>
                </a:solidFill>
              </a:rPr>
              <a:t>daarna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zoek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Gelukkig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konden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wij</a:t>
            </a:r>
            <a:r>
              <a:rPr lang="en-US" sz="4400" dirty="0">
                <a:solidFill>
                  <a:srgbClr val="FFFFFF"/>
                </a:solidFill>
              </a:rPr>
              <a:t> de code kraken </a:t>
            </a:r>
          </a:p>
          <a:p>
            <a:r>
              <a:rPr lang="en-US" sz="4400" dirty="0" err="1">
                <a:solidFill>
                  <a:srgbClr val="FFFFFF"/>
                </a:solidFill>
              </a:rPr>
              <a:t>Zodat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smurfin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vrij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kon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geraken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Smurfin</a:t>
            </a:r>
            <a:r>
              <a:rPr lang="en-US" sz="4400" dirty="0">
                <a:solidFill>
                  <a:srgbClr val="FFFFFF"/>
                </a:solidFill>
              </a:rPr>
              <a:t> was </a:t>
            </a:r>
            <a:r>
              <a:rPr lang="en-US" sz="4400" dirty="0" err="1">
                <a:solidFill>
                  <a:srgbClr val="FFFFFF"/>
                </a:solidFill>
              </a:rPr>
              <a:t>daarna</a:t>
            </a:r>
            <a:r>
              <a:rPr lang="en-US" sz="4400" dirty="0">
                <a:solidFill>
                  <a:srgbClr val="FFFFFF"/>
                </a:solidFill>
              </a:rPr>
              <a:t> heel </a:t>
            </a:r>
            <a:r>
              <a:rPr lang="en-US" sz="4400" dirty="0" err="1">
                <a:solidFill>
                  <a:srgbClr val="FFFFFF"/>
                </a:solidFill>
              </a:rPr>
              <a:t>blij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Zij</a:t>
            </a:r>
            <a:r>
              <a:rPr lang="en-US" sz="4400" dirty="0">
                <a:solidFill>
                  <a:srgbClr val="FFFFFF"/>
                </a:solidFill>
              </a:rPr>
              <a:t> had </a:t>
            </a:r>
            <a:r>
              <a:rPr lang="en-US" sz="4400" dirty="0" err="1">
                <a:solidFill>
                  <a:srgbClr val="FFFFFF"/>
                </a:solidFill>
              </a:rPr>
              <a:t>lekker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smurfensnoep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bij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>
                <a:solidFill>
                  <a:srgbClr val="FFFFFF"/>
                </a:solidFill>
              </a:rPr>
              <a:t>Grote </a:t>
            </a:r>
            <a:r>
              <a:rPr lang="en-US" sz="4400" dirty="0" err="1">
                <a:solidFill>
                  <a:srgbClr val="FFFFFF"/>
                </a:solidFill>
              </a:rPr>
              <a:t>smurf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werd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gekker</a:t>
            </a:r>
            <a:r>
              <a:rPr lang="en-US" sz="4400" dirty="0">
                <a:solidFill>
                  <a:srgbClr val="FFFFFF"/>
                </a:solidFill>
              </a:rPr>
              <a:t> met den dag</a:t>
            </a:r>
          </a:p>
          <a:p>
            <a:r>
              <a:rPr lang="en-US" sz="4400" dirty="0" err="1">
                <a:solidFill>
                  <a:srgbClr val="FFFFFF"/>
                </a:solidFill>
              </a:rPr>
              <a:t>Eerst</a:t>
            </a:r>
            <a:r>
              <a:rPr lang="en-US" sz="4400" dirty="0">
                <a:solidFill>
                  <a:srgbClr val="FFFFFF"/>
                </a:solidFill>
              </a:rPr>
              <a:t> het </a:t>
            </a:r>
            <a:r>
              <a:rPr lang="en-US" sz="4400" dirty="0" err="1">
                <a:solidFill>
                  <a:srgbClr val="FFFFFF"/>
                </a:solidFill>
              </a:rPr>
              <a:t>groen</a:t>
            </a:r>
            <a:r>
              <a:rPr lang="en-US" sz="4400" dirty="0">
                <a:solidFill>
                  <a:srgbClr val="FFFFFF"/>
                </a:solidFill>
              </a:rPr>
              <a:t> en </a:t>
            </a:r>
            <a:r>
              <a:rPr lang="en-US" sz="4400" dirty="0" err="1">
                <a:solidFill>
                  <a:srgbClr val="FFFFFF"/>
                </a:solidFill>
              </a:rPr>
              <a:t>dan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zijn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baard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eraf</a:t>
            </a:r>
            <a:endParaRPr lang="en-US" sz="4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53561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548106"/>
            <a:ext cx="9144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dirty="0" err="1">
                <a:solidFill>
                  <a:srgbClr val="FFFFFF"/>
                </a:solidFill>
              </a:rPr>
              <a:t>Moeder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natuur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kwam</a:t>
            </a:r>
            <a:r>
              <a:rPr lang="en-US" sz="4400" dirty="0">
                <a:solidFill>
                  <a:srgbClr val="FFFFFF"/>
                </a:solidFill>
              </a:rPr>
              <a:t> op de </a:t>
            </a:r>
            <a:r>
              <a:rPr lang="en-US" sz="4400" dirty="0" err="1">
                <a:solidFill>
                  <a:srgbClr val="FFFFFF"/>
                </a:solidFill>
              </a:rPr>
              <a:t>proppen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>
                <a:solidFill>
                  <a:srgbClr val="FFFFFF"/>
                </a:solidFill>
              </a:rPr>
              <a:t>Want we </a:t>
            </a:r>
            <a:r>
              <a:rPr lang="en-US" sz="4400" dirty="0" err="1">
                <a:solidFill>
                  <a:srgbClr val="FFFFFF"/>
                </a:solidFill>
              </a:rPr>
              <a:t>wilden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Gargamel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stoppen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Wij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gingen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naar</a:t>
            </a:r>
            <a:r>
              <a:rPr lang="en-US" sz="4400" dirty="0">
                <a:solidFill>
                  <a:srgbClr val="FFFFFF"/>
                </a:solidFill>
              </a:rPr>
              <a:t> de </a:t>
            </a:r>
            <a:r>
              <a:rPr lang="en-US" sz="4400" dirty="0" err="1" smtClean="0">
                <a:solidFill>
                  <a:srgbClr val="FFFFFF"/>
                </a:solidFill>
              </a:rPr>
              <a:t>Ourthe</a:t>
            </a:r>
            <a:r>
              <a:rPr lang="en-US" sz="4400" dirty="0" smtClean="0">
                <a:solidFill>
                  <a:srgbClr val="FFFFFF"/>
                </a:solidFill>
              </a:rPr>
              <a:t> </a:t>
            </a:r>
            <a:r>
              <a:rPr lang="en-US" sz="4400" dirty="0">
                <a:solidFill>
                  <a:srgbClr val="FFFFFF"/>
                </a:solidFill>
              </a:rPr>
              <a:t>water </a:t>
            </a:r>
            <a:r>
              <a:rPr lang="en-US" sz="4400" dirty="0" err="1">
                <a:solidFill>
                  <a:srgbClr val="FFFFFF"/>
                </a:solidFill>
              </a:rPr>
              <a:t>halen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Ondertussen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ook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bootjes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varen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>
                <a:solidFill>
                  <a:srgbClr val="FFFFFF"/>
                </a:solidFill>
              </a:rPr>
              <a:t>Grote </a:t>
            </a:r>
            <a:r>
              <a:rPr lang="en-US" sz="4400" dirty="0" err="1">
                <a:solidFill>
                  <a:srgbClr val="FFFFFF"/>
                </a:solidFill>
              </a:rPr>
              <a:t>smurf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moest</a:t>
            </a:r>
            <a:r>
              <a:rPr lang="en-US" sz="4400" dirty="0">
                <a:solidFill>
                  <a:srgbClr val="FFFFFF"/>
                </a:solidFill>
              </a:rPr>
              <a:t> pudding </a:t>
            </a:r>
            <a:r>
              <a:rPr lang="en-US" sz="4400" dirty="0" err="1">
                <a:solidFill>
                  <a:srgbClr val="FFFFFF"/>
                </a:solidFill>
              </a:rPr>
              <a:t>eten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Hij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werd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blauw</a:t>
            </a:r>
            <a:r>
              <a:rPr lang="en-US" sz="4400" dirty="0">
                <a:solidFill>
                  <a:srgbClr val="FFFFFF"/>
                </a:solidFill>
              </a:rPr>
              <a:t> van al </a:t>
            </a:r>
            <a:r>
              <a:rPr lang="en-US" sz="4400" dirty="0" err="1">
                <a:solidFill>
                  <a:srgbClr val="FFFFFF"/>
                </a:solidFill>
              </a:rPr>
              <a:t>dat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zweten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 err="1">
                <a:solidFill>
                  <a:srgbClr val="FFFFFF"/>
                </a:solidFill>
              </a:rPr>
              <a:t>Wij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vonden</a:t>
            </a:r>
            <a:r>
              <a:rPr lang="en-US" sz="4400" dirty="0">
                <a:solidFill>
                  <a:srgbClr val="FFFFFF"/>
                </a:solidFill>
              </a:rPr>
              <a:t> het </a:t>
            </a:r>
            <a:r>
              <a:rPr lang="en-US" sz="4400" dirty="0" err="1">
                <a:solidFill>
                  <a:srgbClr val="FFFFFF"/>
                </a:solidFill>
              </a:rPr>
              <a:t>kamp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echt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echt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wauw</a:t>
            </a:r>
            <a:endParaRPr lang="en-US" sz="4400" dirty="0">
              <a:solidFill>
                <a:srgbClr val="FFFFFF"/>
              </a:solidFill>
            </a:endParaRPr>
          </a:p>
          <a:p>
            <a:r>
              <a:rPr lang="en-US" sz="4400" dirty="0">
                <a:solidFill>
                  <a:srgbClr val="FFFFFF"/>
                </a:solidFill>
              </a:rPr>
              <a:t>Want </a:t>
            </a:r>
            <a:r>
              <a:rPr lang="en-US" sz="4400" dirty="0" err="1">
                <a:solidFill>
                  <a:srgbClr val="FFFFFF"/>
                </a:solidFill>
              </a:rPr>
              <a:t>alle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smurfen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waren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terug</a:t>
            </a:r>
            <a:r>
              <a:rPr lang="en-US" sz="4400" dirty="0">
                <a:solidFill>
                  <a:srgbClr val="FFFFFF"/>
                </a:solidFill>
              </a:rPr>
              <a:t> </a:t>
            </a:r>
            <a:r>
              <a:rPr lang="en-US" sz="4400" dirty="0" err="1">
                <a:solidFill>
                  <a:srgbClr val="FFFFFF"/>
                </a:solidFill>
              </a:rPr>
              <a:t>blauw</a:t>
            </a:r>
            <a:r>
              <a:rPr lang="en-US" sz="4400" dirty="0">
                <a:solidFill>
                  <a:srgbClr val="FFFFFF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713317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146</Words>
  <Application>Microsoft Macintosh PowerPoint</Application>
  <PresentationFormat>On-screen Show (4:3)</PresentationFormat>
  <Paragraphs>25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Cathy Mostmans</dc:creator>
  <cp:lastModifiedBy>Cathy Mostmans</cp:lastModifiedBy>
  <cp:revision>3</cp:revision>
  <dcterms:created xsi:type="dcterms:W3CDTF">2013-07-26T09:03:06Z</dcterms:created>
  <dcterms:modified xsi:type="dcterms:W3CDTF">2013-07-26T09:13:33Z</dcterms:modified>
</cp:coreProperties>
</file>